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7"/>
    <p:restoredTop sz="94665"/>
  </p:normalViewPr>
  <p:slideViewPr>
    <p:cSldViewPr snapToGrid="0" snapToObjects="1" showGuides="1">
      <p:cViewPr varScale="1">
        <p:scale>
          <a:sx n="107" d="100"/>
          <a:sy n="107" d="100"/>
        </p:scale>
        <p:origin x="12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io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2C25EA-9F20-48C9-8F53-E41C3B90C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D617E22C-070E-4DA8-9D85-797484647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4820491C-0B3F-479D-8798-68182D6C6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</a:blip>
          <a:srcRect/>
          <a:stretch/>
        </p:blipFill>
        <p:spPr>
          <a:xfrm>
            <a:off x="10613060" y="5510002"/>
            <a:ext cx="589421" cy="6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6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2023/1/11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53535F9-8C4E-4D96-9AFE-B67B8C0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8D44EF-CF80-4985-B92F-7BC286BF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A2D543-75B8-4968-A213-48E017428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F0B196-6EE9-4892-A4D2-888543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F164FE-9EDE-4641-9055-819725D18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EF5EFC-D0FA-4993-8D21-2F2D36993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905E3-70B1-4553-A31E-6F60B3ED1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13F92-736E-45D9-8668-B1F155409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Macintosh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Gao Han</cp:lastModifiedBy>
  <cp:revision>11</cp:revision>
  <dcterms:created xsi:type="dcterms:W3CDTF">2021-07-01T06:28:28Z</dcterms:created>
  <dcterms:modified xsi:type="dcterms:W3CDTF">2023-01-11T07:38:13Z</dcterms:modified>
</cp:coreProperties>
</file>